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-17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82DF-52CA-CC47-B081-C9FE79E70CA1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971C-6DE9-9049-A4CA-84938A1D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82DF-52CA-CC47-B081-C9FE79E70CA1}" type="datetimeFigureOut">
              <a:rPr lang="en-US" smtClean="0"/>
              <a:t>10/7/16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971C-6DE9-9049-A4CA-84938A1DA7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82DF-52CA-CC47-B081-C9FE79E70CA1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971C-6DE9-9049-A4CA-84938A1D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82DF-52CA-CC47-B081-C9FE79E70CA1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971C-6DE9-9049-A4CA-84938A1D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82DF-52CA-CC47-B081-C9FE79E70CA1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971C-6DE9-9049-A4CA-84938A1D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82DF-52CA-CC47-B081-C9FE79E70CA1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971C-6DE9-9049-A4CA-84938A1DA7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82DF-52CA-CC47-B081-C9FE79E70CA1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971C-6DE9-9049-A4CA-84938A1D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82DF-52CA-CC47-B081-C9FE79E70CA1}" type="datetimeFigureOut">
              <a:rPr lang="en-US" smtClean="0"/>
              <a:t>10/7/16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971C-6DE9-9049-A4CA-84938A1D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82DF-52CA-CC47-B081-C9FE79E70CA1}" type="datetimeFigureOut">
              <a:rPr lang="en-US" smtClean="0"/>
              <a:t>10/7/16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971C-6DE9-9049-A4CA-84938A1D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82DF-52CA-CC47-B081-C9FE79E70CA1}" type="datetimeFigureOut">
              <a:rPr lang="en-US" smtClean="0"/>
              <a:t>10/7/16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971C-6DE9-9049-A4CA-84938A1D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82DF-52CA-CC47-B081-C9FE79E70CA1}" type="datetimeFigureOut">
              <a:rPr lang="en-US" smtClean="0"/>
              <a:t>10/7/16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971C-6DE9-9049-A4CA-84938A1D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82DF-52CA-CC47-B081-C9FE79E70CA1}" type="datetimeFigureOut">
              <a:rPr lang="en-US" smtClean="0"/>
              <a:t>10/7/16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E971C-6DE9-9049-A4CA-84938A1D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C5F82DF-52CA-CC47-B081-C9FE79E70CA1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A3EE971C-6DE9-9049-A4CA-84938A1DA7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0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a topic or theme</a:t>
            </a:r>
          </a:p>
          <a:p>
            <a:pPr lvl="2"/>
            <a:r>
              <a:rPr lang="en-US" sz="2400" dirty="0" smtClean="0"/>
              <a:t>Clothes</a:t>
            </a:r>
          </a:p>
          <a:p>
            <a:pPr lvl="2"/>
            <a:r>
              <a:rPr lang="en-US" sz="2400" dirty="0" smtClean="0"/>
              <a:t>Weather</a:t>
            </a:r>
          </a:p>
          <a:p>
            <a:pPr lvl="2"/>
            <a:r>
              <a:rPr lang="en-US" sz="2400" dirty="0" smtClean="0"/>
              <a:t>Seasons</a:t>
            </a:r>
          </a:p>
          <a:p>
            <a:pPr lvl="2"/>
            <a:r>
              <a:rPr lang="en-US" sz="2400" dirty="0" smtClean="0"/>
              <a:t>Halloween</a:t>
            </a:r>
          </a:p>
          <a:p>
            <a:pPr lvl="2"/>
            <a:r>
              <a:rPr lang="en-US" sz="2400" dirty="0" smtClean="0"/>
              <a:t>Thanksgiving</a:t>
            </a:r>
          </a:p>
          <a:p>
            <a:r>
              <a:rPr lang="en-US" dirty="0" smtClean="0"/>
              <a:t>Decide what your objective is.</a:t>
            </a:r>
          </a:p>
          <a:p>
            <a:pPr lvl="1"/>
            <a:r>
              <a:rPr lang="en-US" dirty="0" smtClean="0"/>
              <a:t>An objective is the goal of the lesson. What is it that you want your students to learn from the lesson.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920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Objectives:</a:t>
            </a:r>
          </a:p>
          <a:p>
            <a:pPr lvl="1"/>
            <a:r>
              <a:rPr lang="en-US" dirty="0" smtClean="0"/>
              <a:t>Student Will Be Able To (SWBAT) understand the complexities in creating a lesson Plan.</a:t>
            </a:r>
          </a:p>
          <a:p>
            <a:pPr lvl="1"/>
            <a:r>
              <a:rPr lang="en-US" dirty="0" smtClean="0"/>
              <a:t>SWBAT explain the stages in the Water Cycle.</a:t>
            </a:r>
          </a:p>
          <a:p>
            <a:pPr lvl="1"/>
            <a:r>
              <a:rPr lang="en-US" dirty="0" smtClean="0"/>
              <a:t>SWBAT analyze characterization within a text though the examination of the characters actions, what they say and think, and by what other characters say and thing about them. </a:t>
            </a:r>
          </a:p>
        </p:txBody>
      </p:sp>
    </p:spTree>
    <p:extLst>
      <p:ext uri="{BB962C8B-B14F-4D97-AF65-F5344CB8AC3E}">
        <p14:creationId xmlns:p14="http://schemas.microsoft.com/office/powerpoint/2010/main" val="2641808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Blooms Levels of learning</a:t>
            </a:r>
          </a:p>
          <a:p>
            <a:r>
              <a:rPr lang="en-US" dirty="0" smtClean="0"/>
              <a:t>Levels are in order from higher level thinking to lower.</a:t>
            </a:r>
          </a:p>
          <a:p>
            <a:pPr lvl="1"/>
            <a:r>
              <a:rPr lang="en-US" dirty="0" smtClean="0"/>
              <a:t>Evaluation 		Evaluating</a:t>
            </a:r>
          </a:p>
          <a:p>
            <a:pPr lvl="1"/>
            <a:r>
              <a:rPr lang="en-US" dirty="0" smtClean="0"/>
              <a:t>Synthesis </a:t>
            </a:r>
            <a:r>
              <a:rPr lang="en-US" dirty="0"/>
              <a:t>		</a:t>
            </a:r>
            <a:r>
              <a:rPr lang="en-US" dirty="0" smtClean="0"/>
              <a:t>Creating</a:t>
            </a:r>
          </a:p>
          <a:p>
            <a:pPr lvl="1"/>
            <a:r>
              <a:rPr lang="en-US" dirty="0" smtClean="0"/>
              <a:t>Analysis			Analyzing</a:t>
            </a:r>
          </a:p>
          <a:p>
            <a:pPr lvl="1"/>
            <a:r>
              <a:rPr lang="en-US" dirty="0" smtClean="0"/>
              <a:t>Application		Applying</a:t>
            </a:r>
          </a:p>
          <a:p>
            <a:pPr lvl="1"/>
            <a:r>
              <a:rPr lang="en-US" dirty="0" smtClean="0"/>
              <a:t>Comprehension		Understanding</a:t>
            </a:r>
          </a:p>
          <a:p>
            <a:pPr lvl="1"/>
            <a:r>
              <a:rPr lang="en-US" dirty="0" smtClean="0"/>
              <a:t>Knowledge		Remembering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923400" y="3311452"/>
            <a:ext cx="10128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923400" y="3737127"/>
            <a:ext cx="10128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23400" y="4130025"/>
            <a:ext cx="10128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923400" y="4579500"/>
            <a:ext cx="10128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61768" y="4949851"/>
            <a:ext cx="10128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923400" y="5375526"/>
            <a:ext cx="101287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80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</a:p>
          <a:p>
            <a:r>
              <a:rPr lang="en-US" dirty="0" smtClean="0"/>
              <a:t>How are you going to assess that your students are learning what you want them </a:t>
            </a:r>
            <a:r>
              <a:rPr lang="en-US" smtClean="0"/>
              <a:t>to learn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Assessments</a:t>
            </a:r>
          </a:p>
          <a:p>
            <a:pPr lvl="1"/>
            <a:r>
              <a:rPr lang="en-US" dirty="0"/>
              <a:t>Mini Quizzes</a:t>
            </a:r>
          </a:p>
          <a:p>
            <a:pPr lvl="1"/>
            <a:r>
              <a:rPr lang="en-US" dirty="0" smtClean="0"/>
              <a:t>Additional lesson work</a:t>
            </a:r>
          </a:p>
          <a:p>
            <a:pPr lvl="1"/>
            <a:r>
              <a:rPr lang="en-US" dirty="0" smtClean="0"/>
              <a:t>Extension Activities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37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Decide the specifics</a:t>
            </a:r>
          </a:p>
          <a:p>
            <a:pPr lvl="1"/>
            <a:r>
              <a:rPr lang="en-US" dirty="0" smtClean="0"/>
              <a:t>What vocabulary will you need to teach </a:t>
            </a:r>
          </a:p>
          <a:p>
            <a:pPr lvl="1"/>
            <a:r>
              <a:rPr lang="en-US" dirty="0" smtClean="0"/>
              <a:t>What are the tasks and activities (could be a book that pertains to the lesson) you will plan</a:t>
            </a:r>
          </a:p>
          <a:p>
            <a:pPr lvl="2"/>
            <a:r>
              <a:rPr lang="en-US" dirty="0" smtClean="0"/>
              <a:t>You get more specific here!</a:t>
            </a:r>
          </a:p>
          <a:p>
            <a:pPr lvl="2"/>
            <a:r>
              <a:rPr lang="en-US" dirty="0" smtClean="0"/>
              <a:t>What are the materials you will need in order to put this lesson together?</a:t>
            </a:r>
          </a:p>
          <a:p>
            <a:pPr lvl="3"/>
            <a:r>
              <a:rPr lang="en-US" dirty="0" smtClean="0"/>
              <a:t>Copies</a:t>
            </a:r>
          </a:p>
          <a:p>
            <a:pPr lvl="3"/>
            <a:r>
              <a:rPr lang="en-US" dirty="0" smtClean="0"/>
              <a:t>Cut outs</a:t>
            </a:r>
          </a:p>
          <a:p>
            <a:pPr lvl="3"/>
            <a:r>
              <a:rPr lang="en-US" dirty="0" smtClean="0"/>
              <a:t>Examples</a:t>
            </a:r>
          </a:p>
          <a:p>
            <a:pPr lvl="3"/>
            <a:r>
              <a:rPr lang="en-US" dirty="0" smtClean="0"/>
              <a:t>Etc.</a:t>
            </a:r>
          </a:p>
          <a:p>
            <a:pPr lvl="1"/>
            <a:r>
              <a:rPr lang="en-US" dirty="0" smtClean="0"/>
              <a:t>What are </a:t>
            </a:r>
            <a:r>
              <a:rPr lang="en-US" dirty="0" smtClean="0"/>
              <a:t>the activities you plan to utilize along with </a:t>
            </a:r>
            <a:r>
              <a:rPr lang="en-US" smtClean="0"/>
              <a:t>your </a:t>
            </a:r>
            <a:r>
              <a:rPr lang="en-US" smtClean="0"/>
              <a:t>lesson</a:t>
            </a:r>
            <a:r>
              <a:rPr lang="en-US" smtClean="0"/>
              <a:t> </a:t>
            </a:r>
            <a:r>
              <a:rPr lang="en-US" dirty="0" smtClean="0"/>
              <a:t>to help students connect to material</a:t>
            </a:r>
          </a:p>
          <a:p>
            <a:pPr lvl="1"/>
            <a:r>
              <a:rPr lang="en-US" dirty="0" smtClean="0"/>
              <a:t>What is your sequencing of events for the lesson</a:t>
            </a:r>
          </a:p>
          <a:p>
            <a:pPr marL="349250" lvl="1" indent="0">
              <a:buNone/>
            </a:pPr>
            <a:endParaRPr lang="en-US" dirty="0" smtClean="0"/>
          </a:p>
          <a:p>
            <a:pPr lvl="2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66069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you have your topic figured out, it is good to know what you are going to say. </a:t>
            </a:r>
          </a:p>
          <a:p>
            <a:pPr lvl="1"/>
            <a:r>
              <a:rPr lang="en-US" dirty="0" smtClean="0"/>
              <a:t>Make sentence frames to help remind you what you are wanting to say specifically.</a:t>
            </a:r>
          </a:p>
          <a:p>
            <a:r>
              <a:rPr lang="en-US" dirty="0" smtClean="0"/>
              <a:t>Figure out your timing</a:t>
            </a:r>
          </a:p>
          <a:p>
            <a:r>
              <a:rPr lang="en-US" dirty="0" smtClean="0"/>
              <a:t>PRACTICE!!!! </a:t>
            </a:r>
          </a:p>
          <a:p>
            <a:r>
              <a:rPr lang="en-US" dirty="0" smtClean="0"/>
              <a:t>Reestablish your timing! Your lesson is about 20 minutes!* You need to fill the WHOLE time!</a:t>
            </a:r>
            <a:endParaRPr lang="en-US" dirty="0"/>
          </a:p>
          <a:p>
            <a:pPr marL="0" indent="0">
              <a:buNone/>
            </a:pPr>
            <a:r>
              <a:rPr lang="en-US" sz="1900" dirty="0" smtClean="0"/>
              <a:t>*Big activities like crafts will not be a part of this 20 minute lesson.</a:t>
            </a:r>
          </a:p>
        </p:txBody>
      </p:sp>
    </p:spTree>
    <p:extLst>
      <p:ext uri="{BB962C8B-B14F-4D97-AF65-F5344CB8AC3E}">
        <p14:creationId xmlns:p14="http://schemas.microsoft.com/office/powerpoint/2010/main" val="416789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600" dirty="0" smtClean="0"/>
              <a:t>GO!</a:t>
            </a:r>
          </a:p>
          <a:p>
            <a:r>
              <a:rPr lang="en-US" dirty="0" smtClean="0"/>
              <a:t>We will be your students! Your team presents NEXT CLASS!</a:t>
            </a:r>
          </a:p>
          <a:p>
            <a:r>
              <a:rPr lang="en-US" dirty="0" smtClean="0"/>
              <a:t>If you don’t do your part, or a team member is gone.. TOUGH!! You will have angry team mates</a:t>
            </a:r>
            <a:r>
              <a:rPr lang="is-IS" dirty="0" smtClean="0"/>
              <a:t>… Real life folks!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95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912</TotalTime>
  <Words>365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Lesson Planning</vt:lpstr>
      <vt:lpstr>Lesson Plans</vt:lpstr>
      <vt:lpstr>Lesson Plans</vt:lpstr>
      <vt:lpstr>Lesson Plans </vt:lpstr>
      <vt:lpstr>Lesson Plans </vt:lpstr>
      <vt:lpstr>Lesson Plans</vt:lpstr>
      <vt:lpstr>Lesson Plan</vt:lpstr>
      <vt:lpstr>Lesson Plans</vt:lpstr>
    </vt:vector>
  </TitlesOfParts>
  <Company>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 Tigard-Tualatin</dc:creator>
  <cp:lastModifiedBy>Teacher Tigard-Tualatin</cp:lastModifiedBy>
  <cp:revision>19</cp:revision>
  <dcterms:created xsi:type="dcterms:W3CDTF">2016-09-30T01:05:27Z</dcterms:created>
  <dcterms:modified xsi:type="dcterms:W3CDTF">2016-10-07T15:53:59Z</dcterms:modified>
</cp:coreProperties>
</file>